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09" r:id="rId13"/>
    <p:sldId id="10619" r:id="rId14"/>
    <p:sldId id="10612" r:id="rId15"/>
    <p:sldId id="10613" r:id="rId16"/>
    <p:sldId id="10600" r:id="rId17"/>
    <p:sldId id="10604" r:id="rId18"/>
    <p:sldId id="4866" r:id="rId19"/>
    <p:sldId id="264" r:id="rId20"/>
    <p:sldId id="10614" r:id="rId21"/>
    <p:sldId id="10610" r:id="rId22"/>
    <p:sldId id="2349" r:id="rId23"/>
    <p:sldId id="10601" r:id="rId24"/>
    <p:sldId id="10618" r:id="rId25"/>
    <p:sldId id="283" r:id="rId26"/>
    <p:sldId id="10605" r:id="rId27"/>
    <p:sldId id="10606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12"/>
            <p14:sldId id="10613"/>
            <p14:sldId id="10600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00BCF2"/>
    <a:srgbClr val="0078D4"/>
    <a:srgbClr val="1A1A1A"/>
    <a:srgbClr val="FFFFFF"/>
    <a:srgbClr val="107C10"/>
    <a:srgbClr val="EAEAEA"/>
    <a:srgbClr val="004B50"/>
    <a:srgbClr val="00827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 12:38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17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19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5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tiff"/><Relationship Id="rId4" Type="http://schemas.openxmlformats.org/officeDocument/2006/relationships/hyperlink" Target="https://www.youtube.com/watch?v=CZSqjfYaX4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01.03.2020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4622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 &amp; ML) can constantly adapt to the changing environment of the domain!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3958109"/>
            <a:ext cx="882502" cy="15459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7873" y="529194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And many more AI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integration types...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Let’s focus on ONE</a:t>
            </a:r>
          </a:p>
        </p:txBody>
      </p:sp>
      <p:pic>
        <p:nvPicPr>
          <p:cNvPr id="5" name="Picture 2" descr="Image result for how to draw an owl">
            <a:extLst>
              <a:ext uri="{FF2B5EF4-FFF2-40B4-BE49-F238E27FC236}">
                <a16:creationId xmlns:a16="http://schemas.microsoft.com/office/drawing/2014/main" id="{E2890068-5FD0-FB4D-B18B-58C735DA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180" y="2756416"/>
            <a:ext cx="4765414" cy="35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251612" cy="52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03126" y="2875002"/>
            <a:ext cx="5692874" cy="2769989"/>
          </a:xfrm>
        </p:spPr>
        <p:txBody>
          <a:bodyPr/>
          <a:lstStyle/>
          <a:p>
            <a:r>
              <a:rPr lang="en-US" dirty="0"/>
              <a:t>Bringing AI to Life in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 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 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AI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 System Integration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AI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AI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human having to take action(s) on data or information, value can be attained with Artificial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taking action -&gt; check the news cycles, research on an internet search engine, download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make a decision on a strategy on a legal case -&gt; sign into a legal case systems to search for strategies used in similar cases, apply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https://customers.microsoft.com/en-us/story/731196-uber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08072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AI &amp; ML assisted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5" y="1311127"/>
            <a:ext cx="466815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stopped around 2018, until the Facebook ad serving became more autonomous and driven by Machine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Rule-based versus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2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418207"/>
            <a:ext cx="6096000" cy="1450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8280060" y="6237871"/>
            <a:ext cx="375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rules</a:t>
            </a:r>
          </a:p>
          <a:p>
            <a:r>
              <a:rPr lang="en-US" sz="1000" dirty="0"/>
              <a:t>Reference for Black-Ink Test</a:t>
            </a:r>
          </a:p>
          <a:p>
            <a:r>
              <a:rPr lang="en-US" sz="1000" dirty="0"/>
              <a:t>https://www.baseball-reference.com/about/leader_glossary.shtml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429000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5084726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5100255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other information provided OOTB(*), needs to be manually calculated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8690</TotalTime>
  <Words>2448</Words>
  <Application>Microsoft Macintosh PowerPoint</Application>
  <PresentationFormat>Widescreen</PresentationFormat>
  <Paragraphs>321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Machine Intelligence Decision Analysis</vt:lpstr>
      <vt:lpstr>Agenda – AI Decision Analysis </vt:lpstr>
      <vt:lpstr>PowerPoint Presentation</vt:lpstr>
      <vt:lpstr>Focus vital (and expensive) resources on core business</vt:lpstr>
      <vt:lpstr>Rule-based Decisions to AI &amp; ML assisted Decisions</vt:lpstr>
      <vt:lpstr>Choices present themselves with various factors leading to decisions</vt:lpstr>
      <vt:lpstr>Facebook uses hyper-personalization, with the ability to treat every individual uniquely</vt:lpstr>
      <vt:lpstr>Rule-based versus Machine Intelligence models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And many more AI integration types... Let’s focus on ONE</vt:lpstr>
      <vt:lpstr>Making AI “real” for customers</vt:lpstr>
      <vt:lpstr>Bringing AI to Life in    Business Decision Validation</vt:lpstr>
      <vt:lpstr>PowerPoint Presentation</vt:lpstr>
      <vt:lpstr>PowerPoint Presentation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465</cp:revision>
  <dcterms:created xsi:type="dcterms:W3CDTF">2019-04-29T16:34:18Z</dcterms:created>
  <dcterms:modified xsi:type="dcterms:W3CDTF">2020-01-03T18:14:55Z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